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305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1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6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6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B028-18F8-C367-8A3B-3706AF6C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6202-7FF0-30ED-617E-AC0BB921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0D5E-030C-E49F-1CE4-01B61A3F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421EB-341F-0BD7-EB3D-E6E84628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B13E-1897-288A-7124-51C27DD0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2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AC1C899-FD4D-443E-8947-4D58CE6406E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2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BB39-BD1B-3214-26E1-8C06C033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421" y="1228099"/>
            <a:ext cx="9144000" cy="918908"/>
          </a:xfrm>
        </p:spPr>
        <p:txBody>
          <a:bodyPr/>
          <a:lstStyle/>
          <a:p>
            <a:r>
              <a:rPr lang="en-US" dirty="0">
                <a:ln w="15875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56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bg1"/>
                </a:solidFill>
              </a:rPr>
              <a:t>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8E0C9-5252-C6E8-CCB5-977E7A14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74464" y="5202238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Tongchen</a:t>
            </a:r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 He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Joshua Hernandez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Cameron Song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Tien Tran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Ben Wynne</a:t>
            </a:r>
          </a:p>
        </p:txBody>
      </p:sp>
    </p:spTree>
    <p:extLst>
      <p:ext uri="{BB962C8B-B14F-4D97-AF65-F5344CB8AC3E}">
        <p14:creationId xmlns:p14="http://schemas.microsoft.com/office/powerpoint/2010/main" val="28106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14" y="218050"/>
            <a:ext cx="3451317" cy="1596177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100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2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lin ang="5400000" scaled="1"/>
                  <a:tileRect/>
                </a:gradFill>
              </a:rPr>
              <a:t>Recap of Project 3</a:t>
            </a:r>
          </a:p>
        </p:txBody>
      </p:sp>
    </p:spTree>
    <p:extLst>
      <p:ext uri="{BB962C8B-B14F-4D97-AF65-F5344CB8AC3E}">
        <p14:creationId xmlns:p14="http://schemas.microsoft.com/office/powerpoint/2010/main" val="81917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211375"/>
            <a:ext cx="10364451" cy="1596177"/>
          </a:xfrm>
        </p:spPr>
        <p:txBody>
          <a:bodyPr>
            <a:normAutofit/>
          </a:bodyPr>
          <a:lstStyle/>
          <a:p>
            <a:r>
              <a:rPr lang="en-US" sz="4500" dirty="0">
                <a:ln w="22225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New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106D-C69E-E249-4BAA-10BE3930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716946"/>
            <a:ext cx="4499207" cy="4637133"/>
          </a:xfrm>
        </p:spPr>
        <p:txBody>
          <a:bodyPr>
            <a:noAutofit/>
          </a:bodyPr>
          <a:lstStyle/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COVID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-New cases vs deaths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Airfare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-Pricing predictions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Weather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-Tableau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01421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86CC-A776-9744-B7B8-3D15538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12" y="578470"/>
            <a:ext cx="5406932" cy="1096817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COVID Presence in Hawaii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95A3-4DDC-065A-14D6-40523B02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4"/>
            <a:ext cx="5997664" cy="1854584"/>
          </a:xfrm>
        </p:spPr>
        <p:txBody>
          <a:bodyPr/>
          <a:lstStyle/>
          <a:p>
            <a:r>
              <a:rPr lang="en-US" dirty="0"/>
              <a:t>New Cases vs Deaths</a:t>
            </a:r>
          </a:p>
          <a:p>
            <a:endParaRPr lang="en-US" dirty="0"/>
          </a:p>
          <a:p>
            <a:r>
              <a:rPr lang="en-US" dirty="0"/>
              <a:t>What does the model’s accuracy mean?</a:t>
            </a:r>
          </a:p>
        </p:txBody>
      </p:sp>
    </p:spTree>
    <p:extLst>
      <p:ext uri="{BB962C8B-B14F-4D97-AF65-F5344CB8AC3E}">
        <p14:creationId xmlns:p14="http://schemas.microsoft.com/office/powerpoint/2010/main" val="204219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41CA-5483-F461-29B1-F019AE18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04243"/>
          </a:xfrm>
        </p:spPr>
        <p:txBody>
          <a:bodyPr>
            <a:normAutofit/>
          </a:bodyPr>
          <a:lstStyle/>
          <a:p>
            <a:r>
              <a:rPr lang="en-US" sz="45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46000"/>
                  </a:schemeClr>
                </a:solidFill>
              </a:rPr>
              <a:t>Linear Model of Airfares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0EB4-D5A1-A3EE-171B-E30C41AE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02" y="2514601"/>
            <a:ext cx="4753115" cy="3168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B8845-1EBF-529A-A0DE-00D99D6E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3" y="2954980"/>
            <a:ext cx="2287985" cy="228798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FED5B4-2604-9548-FF22-D87B9F18EA34}"/>
              </a:ext>
            </a:extLst>
          </p:cNvPr>
          <p:cNvSpPr txBox="1">
            <a:spLocks/>
          </p:cNvSpPr>
          <p:nvPr/>
        </p:nvSpPr>
        <p:spPr>
          <a:xfrm>
            <a:off x="7898137" y="3220097"/>
            <a:ext cx="1523512" cy="4178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R² = 0.86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B0BF4-78C0-0020-FF20-ECD703B3010F}"/>
              </a:ext>
            </a:extLst>
          </p:cNvPr>
          <p:cNvSpPr txBox="1"/>
          <p:nvPr/>
        </p:nvSpPr>
        <p:spPr>
          <a:xfrm>
            <a:off x="8720657" y="2080392"/>
            <a:ext cx="14019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Pricing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3790-6968-6B14-8298-FACB46E40842}"/>
              </a:ext>
            </a:extLst>
          </p:cNvPr>
          <p:cNvSpPr txBox="1"/>
          <p:nvPr/>
        </p:nvSpPr>
        <p:spPr>
          <a:xfrm>
            <a:off x="1611432" y="2080392"/>
            <a:ext cx="1106205" cy="553998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4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8201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7BF3-EC46-8DA2-1412-65910F1E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2146"/>
          </a:xfrm>
        </p:spPr>
        <p:txBody>
          <a:bodyPr>
            <a:normAutofit/>
          </a:bodyPr>
          <a:lstStyle/>
          <a:p>
            <a:r>
              <a:rPr lang="en-US" sz="4500" dirty="0">
                <a:ln w="1714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0FFE-05FC-6DD5-91F9-E6B744D6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13230"/>
            <a:ext cx="10364452" cy="3424107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data from SQLITE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Cloudiness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Wind Speed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Humidity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0031047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64</TotalTime>
  <Words>67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Courier New</vt:lpstr>
      <vt:lpstr>Tw Cen MT</vt:lpstr>
      <vt:lpstr>Droplet</vt:lpstr>
      <vt:lpstr>Project 4</vt:lpstr>
      <vt:lpstr>Recap of Project 3</vt:lpstr>
      <vt:lpstr>New studies</vt:lpstr>
      <vt:lpstr>COVID Presence in Hawaii</vt:lpstr>
      <vt:lpstr>Linear Model of Airfares</vt:lpstr>
      <vt:lpstr>Weather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Cameron Song</dc:creator>
  <cp:lastModifiedBy>Cameron Song</cp:lastModifiedBy>
  <cp:revision>13</cp:revision>
  <dcterms:created xsi:type="dcterms:W3CDTF">2023-01-06T02:53:20Z</dcterms:created>
  <dcterms:modified xsi:type="dcterms:W3CDTF">2023-01-06T05:03:29Z</dcterms:modified>
</cp:coreProperties>
</file>